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346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8" r:id="rId19"/>
    <p:sldId id="369" r:id="rId20"/>
    <p:sldId id="270" r:id="rId21"/>
    <p:sldId id="269" r:id="rId22"/>
    <p:sldId id="272" r:id="rId23"/>
    <p:sldId id="271" r:id="rId24"/>
    <p:sldId id="273" r:id="rId25"/>
    <p:sldId id="274" r:id="rId26"/>
    <p:sldId id="275" r:id="rId27"/>
    <p:sldId id="370" r:id="rId28"/>
    <p:sldId id="373" r:id="rId29"/>
    <p:sldId id="375" r:id="rId30"/>
    <p:sldId id="374" r:id="rId31"/>
    <p:sldId id="371" r:id="rId32"/>
    <p:sldId id="376" r:id="rId33"/>
    <p:sldId id="377" r:id="rId34"/>
    <p:sldId id="378" r:id="rId35"/>
    <p:sldId id="372" r:id="rId36"/>
    <p:sldId id="276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38" r:id="rId45"/>
    <p:sldId id="296" r:id="rId46"/>
    <p:sldId id="337" r:id="rId47"/>
    <p:sldId id="336" r:id="rId48"/>
    <p:sldId id="297" r:id="rId49"/>
    <p:sldId id="298" r:id="rId50"/>
    <p:sldId id="299" r:id="rId51"/>
    <p:sldId id="339" r:id="rId52"/>
    <p:sldId id="300" r:id="rId53"/>
    <p:sldId id="302" r:id="rId54"/>
    <p:sldId id="303" r:id="rId55"/>
    <p:sldId id="304" r:id="rId56"/>
    <p:sldId id="305" r:id="rId57"/>
    <p:sldId id="306" r:id="rId58"/>
    <p:sldId id="308" r:id="rId59"/>
    <p:sldId id="307" r:id="rId60"/>
    <p:sldId id="342" r:id="rId61"/>
    <p:sldId id="343" r:id="rId62"/>
    <p:sldId id="344" r:id="rId63"/>
    <p:sldId id="309" r:id="rId64"/>
    <p:sldId id="310" r:id="rId65"/>
    <p:sldId id="312" r:id="rId66"/>
    <p:sldId id="341" r:id="rId67"/>
    <p:sldId id="340" r:id="rId68"/>
    <p:sldId id="311" r:id="rId69"/>
    <p:sldId id="345" r:id="rId70"/>
    <p:sldId id="313" r:id="rId71"/>
    <p:sldId id="314" r:id="rId72"/>
    <p:sldId id="315" r:id="rId73"/>
    <p:sldId id="316" r:id="rId74"/>
    <p:sldId id="317" r:id="rId75"/>
    <p:sldId id="319" r:id="rId76"/>
    <p:sldId id="322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20" r:id="rId85"/>
    <p:sldId id="333" r:id="rId86"/>
    <p:sldId id="334" r:id="rId87"/>
    <p:sldId id="332" r:id="rId88"/>
    <p:sldId id="321" r:id="rId89"/>
    <p:sldId id="335" r:id="rId90"/>
    <p:sldId id="357" r:id="rId91"/>
    <p:sldId id="358" r:id="rId92"/>
    <p:sldId id="355" r:id="rId93"/>
    <p:sldId id="356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44"/>
    <p:restoredTop sz="94681"/>
  </p:normalViewPr>
  <p:slideViewPr>
    <p:cSldViewPr snapToGrid="0" snapToObjects="1">
      <p:cViewPr varScale="1">
        <p:scale>
          <a:sx n="105" d="100"/>
          <a:sy n="105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2DD44-62DA-674C-B63A-66592E4BC222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F7086-AD09-104B-BDD3-E0B72125DB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44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42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0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819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50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311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8001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26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12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39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333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727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9530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0464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243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47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322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232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51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92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41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41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99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6F1B-7E2F-7A47-A3E6-59F1244CC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2F2140-1095-5841-B43E-8E03136E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4A8C4-9272-854F-B4B0-B4AFA843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D19FC-740A-9C44-A00D-56A1B644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54B5-7796-E246-B455-0929F7BB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3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B21-750E-4E44-A906-94B52F4A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38161-75AD-0342-8A90-B8791FA8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DB22B-E9CD-F744-9BE7-D026026D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6B118-6E13-1C4A-9EF8-F8B08D2F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E3F05-8D10-4E4B-9372-E0D0E4C9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34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30C3E-F0DC-E845-9B62-D603576D3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2077-7051-6C46-86D9-14DE4DC0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16876-AB63-BD4B-AAA4-EE4DE000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CE53-119C-274D-A1C8-228A5133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8CF83-E2E2-004E-BBA1-A1B91F6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2144-E8C1-8740-939B-662335F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1862A-2D86-6C46-A516-2B69E109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20C8-243D-D74B-A5A6-9AE6F13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D0851-9E14-B041-B7D7-2C4548FD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3B45B-BD0D-E441-AA01-908ECA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42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ADEB9-1900-C04D-A59C-7AC7F425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1287D-D0DC-1446-9D72-B7D0F8C2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E30E4-7017-A443-9C0A-DBCD8FF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0437B-0A97-BE4A-B249-8DB915B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BC28B-C9C1-F047-8B89-27377A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36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1106-6E20-6A41-8C3B-7C9170DF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CDBE-C77C-8F46-80FA-A3DBF83F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9408-3161-D94D-868A-7010BB0CC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2D693-B2BF-684A-B8ED-29C5AD5D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E122A-B4C9-F947-B209-0EC6EADF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3AA2-1432-D44E-AA2B-607D325A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65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76FA-3B67-1143-B2B5-25552D5D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AE650-7B38-5F43-90D7-C4AF7842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47482-CC50-6B48-9421-CE737095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9B0E46-C9F2-F14A-9A13-4B0D1D236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E26F4-62F6-FD4D-86BA-A6F5DD09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16CF41-55C9-5945-8DB8-3D3A829C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C9390-F899-9E41-A27B-5E82FCD6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E2A19-616B-FF4A-B9A2-D2F1990E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B2ABC-5724-5C4C-9D3A-7D02530D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4D8F7B-8FF2-C042-BF9F-38CF475B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B1AB89-460B-4948-BED3-A6540A0E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7E33ED-547B-A446-82E0-37B3A179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92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A4761-8B7E-5E44-9A4C-229ADF1E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FE404B-A4E4-C347-96C8-E60207B1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DCDA-8D6B-7647-94F6-CDD4E9D5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6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09CE6-B671-C04B-8F51-EE02D091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0B5BD-00BC-A54A-9C25-9B14F277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F0CA5-DA76-D247-A939-11ECA7CD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8DFA2-EAC1-A349-BA49-27BB96B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78180-BC7F-5E4D-83F2-A1978FC2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5BC6E2-A58F-0549-A99B-3B5EA331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9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70E2F-BF8B-7445-A4A6-4C264161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A51BA-947D-C847-92E2-979677FC7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FEEDC-4B48-804F-8EB5-FCB63608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98A4B-1CE8-2F48-BAF3-E527BED1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7FD75-560A-DE47-804C-9410DA93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F6D11-400F-2F49-BF7E-D257BB1B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6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B9607-EB94-074C-B769-1D0A0455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2137D-8E10-7149-A6B2-63ECF5A2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49D58-B520-9B47-A0B1-BCE5B709C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3C767-DF1B-0041-AE8C-A9471F60F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6AA6E-566E-F44C-A438-43F24C95A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0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delion.eu/semantic-text/text-similarity-demo/?text1=Reports+that+the+NSA+eavesdropped+on+world+leaders+have+%22severely+shaken%22+relations+between+Europe+and+the+U.S.%2C+German+Chancellor+Angela+Merkel+said.&amp;text2=Germany+and+France+are+to+seek+talks+with+the+US+to+settle+a+row+over+spying%2C+as+espionage+claims+continue+to+overshadow+an+EU+summit+in+Brussels.&amp;lang=auto&amp;exec=true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364067" y="5259641"/>
            <a:ext cx="14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4</a:t>
            </a:r>
          </a:p>
          <a:p>
            <a:pPr algn="ctr"/>
            <a:r>
              <a:rPr kumimoji="1" lang="en-US" altLang="ko-KR" dirty="0"/>
              <a:t>2019. 09. 20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68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2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65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3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F98447-6F1F-B242-B528-06745344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84" y="3358184"/>
            <a:ext cx="1335858" cy="4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EB01AB-BE23-7143-BDAA-43F257F6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2" y="3195484"/>
            <a:ext cx="3036282" cy="7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575"/>
          <a:stretch/>
        </p:blipFill>
        <p:spPr>
          <a:xfrm>
            <a:off x="2251586" y="3152418"/>
            <a:ext cx="2330246" cy="8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2251586" y="3152418"/>
            <a:ext cx="1158465" cy="828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57300-7CAB-6B4C-B254-A5F1C764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59" y="3336908"/>
            <a:ext cx="1358594" cy="4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7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8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6C26001-2315-C245-8164-96B067A9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34" y="3270425"/>
            <a:ext cx="2716366" cy="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123132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18961" y="3136612"/>
            <a:ext cx="295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07055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42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69940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2231" y="3136612"/>
            <a:ext cx="4587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64211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74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617DB-9103-0E4C-BCCE-29782687E60F}"/>
              </a:ext>
            </a:extLst>
          </p:cNvPr>
          <p:cNvSpPr txBox="1"/>
          <p:nvPr/>
        </p:nvSpPr>
        <p:spPr>
          <a:xfrm>
            <a:off x="755779" y="4823926"/>
            <a:ext cx="233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2"/>
              </a:rPr>
              <a:t>Text Similarity Demo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02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878292" y="3136612"/>
            <a:ext cx="6435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need Text Similarity</a:t>
            </a:r>
          </a:p>
        </p:txBody>
      </p:sp>
    </p:spTree>
    <p:extLst>
      <p:ext uri="{BB962C8B-B14F-4D97-AF65-F5344CB8AC3E}">
        <p14:creationId xmlns:p14="http://schemas.microsoft.com/office/powerpoint/2010/main" val="174323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6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</p:spTree>
    <p:extLst>
      <p:ext uri="{BB962C8B-B14F-4D97-AF65-F5344CB8AC3E}">
        <p14:creationId xmlns:p14="http://schemas.microsoft.com/office/powerpoint/2010/main" val="264969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396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279333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C9F8BC-672F-2442-90FE-C88FDBE70CC9}"/>
              </a:ext>
            </a:extLst>
          </p:cNvPr>
          <p:cNvCxnSpPr>
            <a:cxnSpLocks/>
          </p:cNvCxnSpPr>
          <p:nvPr/>
        </p:nvCxnSpPr>
        <p:spPr>
          <a:xfrm>
            <a:off x="9262926" y="2331056"/>
            <a:ext cx="0" cy="87330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B037C6-002D-FE46-B374-53E056E81693}"/>
              </a:ext>
            </a:extLst>
          </p:cNvPr>
          <p:cNvSpPr txBox="1"/>
          <p:nvPr/>
        </p:nvSpPr>
        <p:spPr>
          <a:xfrm>
            <a:off x="9262926" y="2558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8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3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511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87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603629-FBEE-B146-BD5E-FB301F043738}"/>
              </a:ext>
            </a:extLst>
          </p:cNvPr>
          <p:cNvCxnSpPr>
            <a:cxnSpLocks/>
          </p:cNvCxnSpPr>
          <p:nvPr/>
        </p:nvCxnSpPr>
        <p:spPr>
          <a:xfrm>
            <a:off x="9283801" y="2485189"/>
            <a:ext cx="22429" cy="31049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AF8AD36-5123-F14F-A6FE-B1EEAABD5070}"/>
              </a:ext>
            </a:extLst>
          </p:cNvPr>
          <p:cNvSpPr/>
          <p:nvPr/>
        </p:nvSpPr>
        <p:spPr>
          <a:xfrm>
            <a:off x="6912089" y="2753032"/>
            <a:ext cx="5279912" cy="40017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3657C-AA0F-8F40-9B35-54A5C76FCE03}"/>
              </a:ext>
            </a:extLst>
          </p:cNvPr>
          <p:cNvSpPr txBox="1"/>
          <p:nvPr/>
        </p:nvSpPr>
        <p:spPr>
          <a:xfrm>
            <a:off x="9405201" y="24873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35491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Text Classification &amp; Clustering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265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6238" y="3136612"/>
            <a:ext cx="4579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 Similarity Dataset</a:t>
            </a:r>
          </a:p>
        </p:txBody>
      </p:sp>
    </p:spTree>
    <p:extLst>
      <p:ext uri="{BB962C8B-B14F-4D97-AF65-F5344CB8AC3E}">
        <p14:creationId xmlns:p14="http://schemas.microsoft.com/office/powerpoint/2010/main" val="64265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</p:spTree>
    <p:extLst>
      <p:ext uri="{BB962C8B-B14F-4D97-AF65-F5344CB8AC3E}">
        <p14:creationId xmlns:p14="http://schemas.microsoft.com/office/powerpoint/2010/main" val="417088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637015" y="1607825"/>
            <a:ext cx="11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SentEval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SentEval</a:t>
            </a:r>
            <a:r>
              <a:rPr lang="en" altLang="ko-KR" dirty="0"/>
              <a:t> is a library for evaluating the quality of sentence embeddings.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 It includes 17 downstream tasks, including common semantic textual similarity tasks.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STS12 ~ STS16, STSB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존재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194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SentEval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6917074" y="1577010"/>
            <a:ext cx="25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Quora Question Pairs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질문 사이트인 </a:t>
            </a:r>
            <a:r>
              <a:rPr kumimoji="1" lang="en-US" altLang="ko-KR" dirty="0"/>
              <a:t>Quora</a:t>
            </a:r>
            <a:r>
              <a:rPr kumimoji="1" lang="ko-KR" altLang="en-US" dirty="0"/>
              <a:t>의 질문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한 쌍의 질문이 중복이 판단하기 위한 </a:t>
            </a:r>
            <a:r>
              <a:rPr kumimoji="1" lang="en-US" altLang="ko-KR" dirty="0"/>
              <a:t>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</a:t>
            </a:r>
            <a:r>
              <a:rPr kumimoji="1" lang="en-US" altLang="ko-KR" dirty="0"/>
              <a:t>400,000</a:t>
            </a:r>
            <a:r>
              <a:rPr kumimoji="1" lang="ko-KR" altLang="en-US" dirty="0"/>
              <a:t> 쌍의 질문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D485D3-8D49-E147-876C-5E4AFB84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51" y="3829845"/>
            <a:ext cx="5451676" cy="12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334C3-7E66-1D47-805E-3B9932BBAC06}"/>
              </a:ext>
            </a:extLst>
          </p:cNvPr>
          <p:cNvSpPr txBox="1"/>
          <p:nvPr/>
        </p:nvSpPr>
        <p:spPr>
          <a:xfrm>
            <a:off x="2787414" y="4721693"/>
            <a:ext cx="23870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</p:txBody>
      </p:sp>
    </p:spTree>
    <p:extLst>
      <p:ext uri="{BB962C8B-B14F-4D97-AF65-F5344CB8AC3E}">
        <p14:creationId xmlns:p14="http://schemas.microsoft.com/office/powerpoint/2010/main" val="2598727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09952" y="3136612"/>
            <a:ext cx="297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</a:t>
            </a:r>
            <a:r>
              <a:rPr kumimoji="1" lang="ko-KR" altLang="en-US" sz="3200" b="1" dirty="0"/>
              <a:t>측정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687723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6134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Jaccard Similarity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Measuring Similarity by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Cosine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Euclidean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Manhattan Distance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37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</p:spTree>
    <p:extLst>
      <p:ext uri="{BB962C8B-B14F-4D97-AF65-F5344CB8AC3E}">
        <p14:creationId xmlns:p14="http://schemas.microsoft.com/office/powerpoint/2010/main" val="1533336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888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0329FBF-B114-574A-BDDC-1D3D48B39EE2}"/>
              </a:ext>
            </a:extLst>
          </p:cNvPr>
          <p:cNvSpPr txBox="1"/>
          <p:nvPr/>
        </p:nvSpPr>
        <p:spPr>
          <a:xfrm>
            <a:off x="5922010" y="2738458"/>
            <a:ext cx="898772" cy="38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Cambria Math" panose="02040503050406030204" pitchFamily="18" charset="0"/>
              </a:rPr>
              <a:t>Example</a:t>
            </a:r>
            <a:r>
              <a:rPr kumimoji="1"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315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blipFill>
                <a:blip r:embed="rId3"/>
                <a:stretch>
                  <a:fillRect l="-267"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46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blipFill>
                <a:blip r:embed="rId3"/>
                <a:stretch>
                  <a:fillRect l="-267" b="-1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4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blipFill>
                <a:blip r:embed="rId3"/>
                <a:stretch>
                  <a:fillRect l="-221" b="-1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197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=0.266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271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blipFill>
                <a:blip r:embed="rId3"/>
                <a:stretch>
                  <a:fillRect l="-108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7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86C17-DFD2-A34D-8714-989B9CE62B7E}"/>
              </a:ext>
            </a:extLst>
          </p:cNvPr>
          <p:cNvSpPr txBox="1"/>
          <p:nvPr/>
        </p:nvSpPr>
        <p:spPr>
          <a:xfrm>
            <a:off x="2787414" y="4721693"/>
            <a:ext cx="36719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Pre-trained 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Train while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746323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blipFill>
                <a:blip r:embed="rId3"/>
                <a:stretch>
                  <a:fillRect l="-592" b="-16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9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272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</p:spTree>
    <p:extLst>
      <p:ext uri="{BB962C8B-B14F-4D97-AF65-F5344CB8AC3E}">
        <p14:creationId xmlns:p14="http://schemas.microsoft.com/office/powerpoint/2010/main" val="1299809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2794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13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396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A664-02E3-4143-8ACB-D4508E75C09F}"/>
              </a:ext>
            </a:extLst>
          </p:cNvPr>
          <p:cNvSpPr txBox="1"/>
          <p:nvPr/>
        </p:nvSpPr>
        <p:spPr>
          <a:xfrm>
            <a:off x="6431280" y="4267200"/>
            <a:ext cx="263084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Euclidean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Manhattan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Cosine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52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3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/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6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26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B5128-A6E7-2645-9405-544074188474}"/>
              </a:ext>
            </a:extLst>
          </p:cNvPr>
          <p:cNvSpPr txBox="1"/>
          <p:nvPr/>
        </p:nvSpPr>
        <p:spPr>
          <a:xfrm>
            <a:off x="7877113" y="4721693"/>
            <a:ext cx="37482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Convolutional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919281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62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14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/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𝟔𝟏</m:t>
                          </m:r>
                        </m:e>
                      </m:rad>
                    </m:oMath>
                  </m:oMathPara>
                </a14:m>
                <a:endParaRPr kumimoji="1"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538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421F0-EC0F-7946-9E48-04444A2F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289296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35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8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77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512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C0042-2AF2-E348-94C8-FC40CCD93D34}"/>
              </a:ext>
            </a:extLst>
          </p:cNvPr>
          <p:cNvSpPr txBox="1"/>
          <p:nvPr/>
        </p:nvSpPr>
        <p:spPr>
          <a:xfrm>
            <a:off x="8829105" y="609614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 + 5 = 11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265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76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77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263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005585" y="1257300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Euclidean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&lt; d(A,C)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9D9FB0F-995E-1B4B-96DD-9CE175ADA614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9403137" y="2606095"/>
            <a:ext cx="1221093" cy="683577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8FE0091-AD69-F342-A7DB-F62C00DDD378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8029371" y="2616639"/>
            <a:ext cx="1348310" cy="1873762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736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36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C8FE8-C7CA-8D46-A3E7-1DA79B2643C8}"/>
              </a:ext>
            </a:extLst>
          </p:cNvPr>
          <p:cNvSpPr txBox="1"/>
          <p:nvPr/>
        </p:nvSpPr>
        <p:spPr>
          <a:xfrm rot="21081323">
            <a:off x="2815163" y="2416825"/>
            <a:ext cx="6381921" cy="1754326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</a:rPr>
              <a:t>But Cosine is not Distance!</a:t>
            </a:r>
          </a:p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129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22348" y="3192936"/>
                <a:ext cx="3359959" cy="2248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sz="2000" b="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 strike="sngStrike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000" strike="sngStrike" dirty="0"/>
              </a:p>
              <a:p>
                <a:pPr algn="ctr"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8" y="3192936"/>
                <a:ext cx="3359959" cy="2248821"/>
              </a:xfrm>
              <a:prstGeom prst="rect">
                <a:avLst/>
              </a:prstGeom>
              <a:blipFill>
                <a:blip r:embed="rId2"/>
                <a:stretch>
                  <a:fillRect l="-2256" r="-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8F0DB1-9D57-6D48-914D-7913DE884644}"/>
              </a:ext>
            </a:extLst>
          </p:cNvPr>
          <p:cNvSpPr txBox="1"/>
          <p:nvPr/>
        </p:nvSpPr>
        <p:spPr>
          <a:xfrm>
            <a:off x="3818691" y="32443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 Cosine </a:t>
            </a:r>
            <a:r>
              <a:rPr kumimoji="1" lang="ko-KR" altLang="en-US" dirty="0"/>
              <a:t>값 음수 될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/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=&gt;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R" altLang="en-US" dirty="0"/>
                  <a:t> 일 때 </a:t>
                </a:r>
                <a:r>
                  <a:rPr kumimoji="1" lang="en-US" altLang="ko-KR" dirty="0"/>
                  <a:t>cosine </a:t>
                </a:r>
                <a:r>
                  <a:rPr kumimoji="1" lang="ko-KR" altLang="en-US" dirty="0"/>
                  <a:t>값은 </a:t>
                </a:r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blipFill>
                <a:blip r:embed="rId3"/>
                <a:stretch>
                  <a:fillRect l="-1527" t="-6667" r="-7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EA7F5E2-B85E-624B-A8CF-19B898F41496}"/>
              </a:ext>
            </a:extLst>
          </p:cNvPr>
          <p:cNvSpPr txBox="1"/>
          <p:nvPr/>
        </p:nvSpPr>
        <p:spPr>
          <a:xfrm>
            <a:off x="3818691" y="4594162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</a:t>
            </a:r>
            <a:r>
              <a:rPr kumimoji="1" lang="ko-KR" altLang="en-US" dirty="0"/>
              <a:t>성립하지 않음</a:t>
            </a:r>
          </a:p>
        </p:txBody>
      </p:sp>
    </p:spTree>
    <p:extLst>
      <p:ext uri="{BB962C8B-B14F-4D97-AF65-F5344CB8AC3E}">
        <p14:creationId xmlns:p14="http://schemas.microsoft.com/office/powerpoint/2010/main" val="2640344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</a:t>
            </a:r>
            <a:r>
              <a:rPr kumimoji="1" lang="en-US" altLang="ko-KR" b="1" dirty="0">
                <a:solidFill>
                  <a:srgbClr val="C00000"/>
                </a:solidFill>
              </a:rPr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1379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86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276349" y="3136612"/>
            <a:ext cx="563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</a:t>
            </a:r>
          </a:p>
        </p:txBody>
      </p:sp>
    </p:spTree>
    <p:extLst>
      <p:ext uri="{BB962C8B-B14F-4D97-AF65-F5344CB8AC3E}">
        <p14:creationId xmlns:p14="http://schemas.microsoft.com/office/powerpoint/2010/main" val="1357961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106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36B94-B645-EE4D-8D09-4B95975C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3429000"/>
            <a:ext cx="5378668" cy="1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46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70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2985797" y="563820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Contradiction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391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61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03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166936" y="562657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Entailment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25B46B-908D-6E4D-A0B3-E8D1E166336A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998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923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337265" y="56265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Neutral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388ADE-AF3A-7943-9682-A35B8024E7F4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379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463627" y="3136612"/>
            <a:ext cx="726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 Dataset</a:t>
            </a:r>
          </a:p>
        </p:txBody>
      </p:sp>
    </p:spTree>
    <p:extLst>
      <p:ext uri="{BB962C8B-B14F-4D97-AF65-F5344CB8AC3E}">
        <p14:creationId xmlns:p14="http://schemas.microsoft.com/office/powerpoint/2010/main" val="3753381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90136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MultiNLI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844283" y="160782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SNLI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Stanford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57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Human-written </a:t>
            </a:r>
            <a:r>
              <a:rPr kumimoji="1" lang="ko-KR" altLang="en-US" dirty="0"/>
              <a:t>영어 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35114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671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757955" y="16078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MultiNLI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8" y="1977157"/>
            <a:ext cx="5590571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Multi-Genre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43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Crowd-Sourced collection </a:t>
            </a:r>
            <a:r>
              <a:rPr kumimoji="1" lang="ko-KR" altLang="en-US" dirty="0"/>
              <a:t>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만들어짐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/>
              <a:t>와 다른 점은 다양한 장르의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080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4726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962435" y="3136612"/>
            <a:ext cx="426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Algorithm</a:t>
            </a:r>
          </a:p>
        </p:txBody>
      </p:sp>
    </p:spTree>
    <p:extLst>
      <p:ext uri="{BB962C8B-B14F-4D97-AF65-F5344CB8AC3E}">
        <p14:creationId xmlns:p14="http://schemas.microsoft.com/office/powerpoint/2010/main" val="2719693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57936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?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76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4A60-8FCD-7D4B-A690-FD34835CFF95}"/>
              </a:ext>
            </a:extLst>
          </p:cNvPr>
          <p:cNvSpPr txBox="1"/>
          <p:nvPr/>
        </p:nvSpPr>
        <p:spPr>
          <a:xfrm>
            <a:off x="269340" y="1432056"/>
            <a:ext cx="628896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Jonas et al. (2016, AAAI)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Vector </a:t>
            </a:r>
            <a:r>
              <a:rPr kumimoji="1" lang="ko-KR" altLang="en-US" dirty="0"/>
              <a:t>간의 </a:t>
            </a:r>
            <a:r>
              <a:rPr kumimoji="1" lang="en-US" altLang="ko-KR" dirty="0"/>
              <a:t>Similarity </a:t>
            </a:r>
            <a:r>
              <a:rPr kumimoji="1" lang="ko-KR" altLang="en-US" dirty="0"/>
              <a:t>측정을 위해 </a:t>
            </a:r>
            <a:r>
              <a:rPr kumimoji="1" lang="en-US" altLang="ko-KR" dirty="0"/>
              <a:t>Manhattan Distance </a:t>
            </a:r>
            <a:br>
              <a:rPr kumimoji="1" lang="en-US" altLang="ko-KR" dirty="0"/>
            </a:b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Kaggle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Competition</a:t>
            </a:r>
            <a:r>
              <a:rPr kumimoji="1" lang="ko-KR" altLang="en-US" dirty="0"/>
              <a:t>에서 높은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유명해짐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1349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84D25C-7976-8B48-A504-719A9E79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72" y="1795848"/>
            <a:ext cx="6965855" cy="4267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6757F-7059-054D-96F1-446BEB14F59A}"/>
              </a:ext>
            </a:extLst>
          </p:cNvPr>
          <p:cNvSpPr txBox="1"/>
          <p:nvPr/>
        </p:nvSpPr>
        <p:spPr>
          <a:xfrm>
            <a:off x="443470" y="109563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1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</p:spTree>
    <p:extLst>
      <p:ext uri="{BB962C8B-B14F-4D97-AF65-F5344CB8AC3E}">
        <p14:creationId xmlns:p14="http://schemas.microsoft.com/office/powerpoint/2010/main" val="34917137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E869B-3336-B04F-B33F-DC03671190FD}"/>
              </a:ext>
            </a:extLst>
          </p:cNvPr>
          <p:cNvSpPr txBox="1"/>
          <p:nvPr/>
        </p:nvSpPr>
        <p:spPr>
          <a:xfrm>
            <a:off x="514466" y="1366684"/>
            <a:ext cx="2641172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Decision Tree (CART)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Bagging /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Random Forest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XG Boost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5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2794</Words>
  <Application>Microsoft Macintosh PowerPoint</Application>
  <PresentationFormat>와이드스크린</PresentationFormat>
  <Paragraphs>630</Paragraphs>
  <Slides>93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38</cp:revision>
  <dcterms:created xsi:type="dcterms:W3CDTF">2019-05-12T05:35:52Z</dcterms:created>
  <dcterms:modified xsi:type="dcterms:W3CDTF">2019-09-22T11:19:11Z</dcterms:modified>
</cp:coreProperties>
</file>